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6"/>
  </p:notesMasterIdLst>
  <p:sldIdLst>
    <p:sldId id="256" r:id="rId2"/>
    <p:sldId id="313" r:id="rId3"/>
    <p:sldId id="275" r:id="rId4"/>
    <p:sldId id="277" r:id="rId5"/>
    <p:sldId id="286" r:id="rId6"/>
    <p:sldId id="276" r:id="rId7"/>
    <p:sldId id="303" r:id="rId8"/>
    <p:sldId id="296" r:id="rId9"/>
    <p:sldId id="259" r:id="rId10"/>
    <p:sldId id="279" r:id="rId11"/>
    <p:sldId id="312" r:id="rId12"/>
    <p:sldId id="287" r:id="rId13"/>
    <p:sldId id="299" r:id="rId14"/>
    <p:sldId id="298" r:id="rId15"/>
    <p:sldId id="270" r:id="rId16"/>
    <p:sldId id="278" r:id="rId17"/>
    <p:sldId id="272" r:id="rId18"/>
    <p:sldId id="288" r:id="rId19"/>
    <p:sldId id="305" r:id="rId20"/>
    <p:sldId id="290" r:id="rId21"/>
    <p:sldId id="291" r:id="rId22"/>
    <p:sldId id="308" r:id="rId23"/>
    <p:sldId id="307" r:id="rId24"/>
    <p:sldId id="310" r:id="rId25"/>
    <p:sldId id="292" r:id="rId26"/>
    <p:sldId id="315" r:id="rId27"/>
    <p:sldId id="263" r:id="rId28"/>
    <p:sldId id="317" r:id="rId29"/>
    <p:sldId id="318" r:id="rId30"/>
    <p:sldId id="280" r:id="rId31"/>
    <p:sldId id="311" r:id="rId32"/>
    <p:sldId id="306" r:id="rId33"/>
    <p:sldId id="285" r:id="rId34"/>
    <p:sldId id="266" r:id="rId35"/>
    <p:sldId id="264" r:id="rId36"/>
    <p:sldId id="281" r:id="rId37"/>
    <p:sldId id="265" r:id="rId38"/>
    <p:sldId id="314" r:id="rId39"/>
    <p:sldId id="316" r:id="rId40"/>
    <p:sldId id="282" r:id="rId41"/>
    <p:sldId id="267" r:id="rId42"/>
    <p:sldId id="283" r:id="rId43"/>
    <p:sldId id="284" r:id="rId44"/>
    <p:sldId id="294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658"/>
    <p:restoredTop sz="76698"/>
  </p:normalViewPr>
  <p:slideViewPr>
    <p:cSldViewPr snapToGrid="0" snapToObjects="1">
      <p:cViewPr varScale="1">
        <p:scale>
          <a:sx n="87" d="100"/>
          <a:sy n="87" d="100"/>
        </p:scale>
        <p:origin x="200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A932E-B319-7447-9E48-A4AD8E274907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00A26-C1F8-2E4D-8FCD-F74E01927D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87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633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218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056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179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229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656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507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68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522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376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380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130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292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089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010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266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006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712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1344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729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3675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00A26-C1F8-2E4D-8FCD-F74E01927D3E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016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14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090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18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4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4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75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2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22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89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14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1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0B023-5E35-C741-91E7-C94D4D77CB15}" type="datetimeFigureOut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C7FF4-C4D9-444E-ACA0-4AC86BD2B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8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01903-184F-C144-BE7F-F07190CF0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817" y="990355"/>
            <a:ext cx="8466364" cy="966831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The Journey of </a:t>
            </a:r>
            <a:br>
              <a:rPr lang="en-U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St Christopher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BA6B08-0748-3A4D-A7F0-1F15C74956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307" y="3583271"/>
            <a:ext cx="7453993" cy="1241822"/>
          </a:xfrm>
        </p:spPr>
        <p:txBody>
          <a:bodyPr>
            <a:noAutofit/>
          </a:bodyPr>
          <a:lstStyle/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An illustrated talk by </a:t>
            </a: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Joyce &amp; Andrew Burtenshaw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3F3D5F-4166-A641-A56F-9461ADA09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39" t="12017" r="20640" b="40639"/>
          <a:stretch/>
        </p:blipFill>
        <p:spPr>
          <a:xfrm>
            <a:off x="3269897" y="2143242"/>
            <a:ext cx="2756621" cy="317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07567-1150-664C-B46B-14948BC5B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C8033E-5F07-AD4F-AC1C-96AB5F040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7714"/>
            <a:ext cx="9315489" cy="6995714"/>
          </a:xfrm>
        </p:spPr>
      </p:pic>
    </p:spTree>
    <p:extLst>
      <p:ext uri="{BB962C8B-B14F-4D97-AF65-F5344CB8AC3E}">
        <p14:creationId xmlns:p14="http://schemas.microsoft.com/office/powerpoint/2010/main" val="388011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A0959E-699D-734B-B340-93C44F13DC1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8505" t="5355" r="4910" b="8101"/>
          <a:stretch/>
        </p:blipFill>
        <p:spPr>
          <a:xfrm>
            <a:off x="251540" y="283335"/>
            <a:ext cx="8570488" cy="6422387"/>
          </a:xfrm>
        </p:spPr>
      </p:pic>
    </p:spTree>
    <p:extLst>
      <p:ext uri="{BB962C8B-B14F-4D97-AF65-F5344CB8AC3E}">
        <p14:creationId xmlns:p14="http://schemas.microsoft.com/office/powerpoint/2010/main" val="2856071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9B96A02-EF46-FC4A-B0F1-DEB92208BD8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0390" r="20390"/>
          <a:stretch>
            <a:fillRect/>
          </a:stretch>
        </p:blipFill>
        <p:spPr>
          <a:xfrm rot="5400000">
            <a:off x="1307663" y="-705119"/>
            <a:ext cx="6528675" cy="8268238"/>
          </a:xfrm>
        </p:spPr>
      </p:pic>
    </p:spTree>
    <p:extLst>
      <p:ext uri="{BB962C8B-B14F-4D97-AF65-F5344CB8AC3E}">
        <p14:creationId xmlns:p14="http://schemas.microsoft.com/office/powerpoint/2010/main" val="1067451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4F36F5-668C-064B-A74F-A33A50D67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55094" y="296214"/>
            <a:ext cx="8554054" cy="641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65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7F78-F023-604C-B71B-2F61D9C33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38" y="80280"/>
            <a:ext cx="9088447" cy="1153543"/>
          </a:xfrm>
        </p:spPr>
        <p:txBody>
          <a:bodyPr>
            <a:noAutofit/>
          </a:bodyPr>
          <a:lstStyle/>
          <a:p>
            <a:pPr algn="ctr"/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St John the Baptist, </a:t>
            </a:r>
            <a:r>
              <a:rPr lang="en-GB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Lound</a:t>
            </a:r>
            <a:b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3C66B52-5D47-5F48-9336-C0489828A13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381" r="14381"/>
          <a:stretch>
            <a:fillRect/>
          </a:stretch>
        </p:blipFill>
        <p:spPr>
          <a:xfrm>
            <a:off x="882330" y="943418"/>
            <a:ext cx="7544978" cy="5914581"/>
          </a:xfrm>
        </p:spPr>
      </p:pic>
    </p:spTree>
    <p:extLst>
      <p:ext uri="{BB962C8B-B14F-4D97-AF65-F5344CB8AC3E}">
        <p14:creationId xmlns:p14="http://schemas.microsoft.com/office/powerpoint/2010/main" val="4187389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9FC0B4-02E6-DD4A-B685-183325880F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65" r="3454" b="-2882"/>
          <a:stretch/>
        </p:blipFill>
        <p:spPr>
          <a:xfrm>
            <a:off x="1942856" y="0"/>
            <a:ext cx="5258287" cy="704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6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9768F-B4CD-E042-8C41-DABCFAD06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264" y="1113218"/>
            <a:ext cx="5177308" cy="352559"/>
          </a:xfrm>
        </p:spPr>
        <p:txBody>
          <a:bodyPr>
            <a:noAutofit/>
          </a:bodyPr>
          <a:lstStyle/>
          <a:p>
            <a:endParaRPr lang="en-GB" sz="3000" b="1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5910C2A-8492-8840-B96F-446C6251D9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16201" t="10555" r="24014" b="5650"/>
          <a:stretch/>
        </p:blipFill>
        <p:spPr>
          <a:xfrm>
            <a:off x="-63321" y="115910"/>
            <a:ext cx="9270641" cy="6701039"/>
          </a:xfrm>
        </p:spPr>
      </p:pic>
    </p:spTree>
    <p:extLst>
      <p:ext uri="{BB962C8B-B14F-4D97-AF65-F5344CB8AC3E}">
        <p14:creationId xmlns:p14="http://schemas.microsoft.com/office/powerpoint/2010/main" val="2389340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C3DAB-2ECC-0F4A-BFE4-5AE806FDA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232" y="132814"/>
            <a:ext cx="4070768" cy="2888087"/>
          </a:xfrm>
        </p:spPr>
        <p:txBody>
          <a:bodyPr/>
          <a:lstStyle/>
          <a:p>
            <a:r>
              <a:rPr lang="en-GB" b="1" dirty="0"/>
              <a:t> </a:t>
            </a:r>
            <a:br>
              <a:rPr lang="en-GB" b="1" dirty="0"/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 relic of 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 Christopher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D4A0B1-6EF7-4A40-8159-9C45BEB9C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637" y="283335"/>
            <a:ext cx="4005678" cy="43509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CC389B-7623-B84B-97C7-AFC24DEA43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1" t="4805" r="5835"/>
          <a:stretch/>
        </p:blipFill>
        <p:spPr>
          <a:xfrm>
            <a:off x="148211" y="3315482"/>
            <a:ext cx="4776810" cy="298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03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BF2D-6B16-4C45-9CE0-3A98D8FD6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616" y="2077691"/>
            <a:ext cx="2186189" cy="99417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 Eastern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6A9A6B-2C2D-0D4D-B491-0BBA596EA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198" y="0"/>
            <a:ext cx="3647327" cy="678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08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E3B3C-77B2-9D46-8642-7B6FE818D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988" y="1823223"/>
            <a:ext cx="3943350" cy="1325563"/>
          </a:xfrm>
        </p:spPr>
        <p:txBody>
          <a:bodyPr>
            <a:no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Old English</a:t>
            </a:r>
            <a:b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Martyrology</a:t>
            </a:r>
            <a:b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40BD5D-8FB3-3C42-AC63-9CE0C62826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96" t="11815" r="15011" b="9652"/>
          <a:stretch/>
        </p:blipFill>
        <p:spPr>
          <a:xfrm>
            <a:off x="4212338" y="0"/>
            <a:ext cx="4931662" cy="6909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0F361B-B673-E149-AE2E-F380A87666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951"/>
          <a:stretch/>
        </p:blipFill>
        <p:spPr>
          <a:xfrm>
            <a:off x="3477405" y="25820"/>
            <a:ext cx="56665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8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1FE9C-2C7B-9647-B1B7-9DAA0E907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454" y="301021"/>
            <a:ext cx="7868186" cy="897177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  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Grandisson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Psalter early C13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CDCD87-0039-5743-B06D-F5D0734572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95" t="850" r="1141" b="49927"/>
          <a:stretch/>
        </p:blipFill>
        <p:spPr>
          <a:xfrm>
            <a:off x="741404" y="1037108"/>
            <a:ext cx="7719408" cy="582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0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12EAB-835A-A64F-95B8-7634F359D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619" y="1159668"/>
            <a:ext cx="3540196" cy="4538663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Westminster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Abbey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Late C13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A2E64B-68E5-F140-9234-EB604034F1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905" b="24153"/>
          <a:stretch/>
        </p:blipFill>
        <p:spPr>
          <a:xfrm>
            <a:off x="4297633" y="28066"/>
            <a:ext cx="4717783" cy="682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57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2967-9096-1248-8900-C784F816B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4"/>
            <a:ext cx="2603947" cy="4315741"/>
          </a:xfrm>
        </p:spPr>
        <p:txBody>
          <a:bodyPr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Royston 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Cave</a:t>
            </a: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692CA8-1A9C-FF48-A6E1-2D0DA685FC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8" t="16667" r="12984" b="8974"/>
          <a:stretch/>
        </p:blipFill>
        <p:spPr>
          <a:xfrm>
            <a:off x="3996733" y="59161"/>
            <a:ext cx="4946742" cy="679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28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1A09D-DF12-D84A-A10B-68D54DE4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69" y="2287191"/>
            <a:ext cx="3515128" cy="99417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 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 Andrew, 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Wickhampton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459B87-CC11-C545-B8EC-5223B106E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632" y="102186"/>
            <a:ext cx="3784633" cy="665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32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6224D-EE2E-A441-A5E8-57E5EE4DC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192"/>
            <a:ext cx="7886700" cy="994172"/>
          </a:xfrm>
        </p:spPr>
        <p:txBody>
          <a:bodyPr/>
          <a:lstStyle/>
          <a:p>
            <a:r>
              <a:rPr lang="en-GB" b="1" dirty="0"/>
              <a:t>                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Moulton St 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2A84D3-A8CD-F94F-9EB9-73D711BAD6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6" t="6484" r="11500" b="14003"/>
          <a:stretch/>
        </p:blipFill>
        <p:spPr>
          <a:xfrm>
            <a:off x="-111902" y="1103676"/>
            <a:ext cx="9255902" cy="575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15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44B5A7-6439-8043-9F09-1E959AA92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059" y="154547"/>
            <a:ext cx="4716575" cy="664123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9FC7189-B3DC-FE44-80A0-38E1FA82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4"/>
            <a:ext cx="2992709" cy="3899501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St. Blaise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Gottertal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Germany</a:t>
            </a:r>
          </a:p>
        </p:txBody>
      </p:sp>
    </p:spTree>
    <p:extLst>
      <p:ext uri="{BB962C8B-B14F-4D97-AF65-F5344CB8AC3E}">
        <p14:creationId xmlns:p14="http://schemas.microsoft.com/office/powerpoint/2010/main" val="3183519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3CDAD-175B-6D42-903F-8A20A66FD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623" y="595973"/>
            <a:ext cx="7886700" cy="1325563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Illustrations from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William Caxton’s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Golden Legend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2B03E4-DB4B-6E4B-BB57-0F3CC39AF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37" y="4019225"/>
            <a:ext cx="9045263" cy="2242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EF839E-0801-894D-98D6-90BD0C2FA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484" y="605307"/>
            <a:ext cx="3059574" cy="317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92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B2993-F43A-E547-BE65-CB5B4A017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33" y="217880"/>
            <a:ext cx="843159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Christopher Columbus &amp; St Kitts</a:t>
            </a:r>
            <a:br>
              <a:rPr lang="en-GB" dirty="0"/>
            </a:b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E62929-E86E-6043-A680-F55882AB0D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22" t="11069" r="10154" b="8756"/>
          <a:stretch/>
        </p:blipFill>
        <p:spPr>
          <a:xfrm>
            <a:off x="2662000" y="1110525"/>
            <a:ext cx="6354059" cy="48974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FB2747-3542-2A40-B3EE-ECFFC3926A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189" r="14591" b="8644"/>
          <a:stretch/>
        </p:blipFill>
        <p:spPr>
          <a:xfrm>
            <a:off x="0" y="1110525"/>
            <a:ext cx="2662001" cy="289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25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380F0-1940-0746-84CE-6EC0815FD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972" y="365126"/>
            <a:ext cx="8193378" cy="1325563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        </a:t>
            </a:r>
            <a:r>
              <a:rPr lang="en-GB" sz="4900" b="1" dirty="0">
                <a:latin typeface="Arial" panose="020B0604020202020204" pitchFamily="34" charset="0"/>
                <a:cs typeface="Arial" panose="020B0604020202020204" pitchFamily="34" charset="0"/>
              </a:rPr>
              <a:t>St Christopher medallions</a:t>
            </a:r>
            <a:br>
              <a:rPr lang="en-GB" b="1" dirty="0"/>
            </a:b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623047-1071-7D47-97A8-482ED3D94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567" y="1840390"/>
            <a:ext cx="2108648" cy="31772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F33478-07EF-0A47-A148-A42FD2F89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012" y="2366492"/>
            <a:ext cx="2009367" cy="21250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B02BB1-D25D-EB4D-97E4-B0533AE90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176" y="1951718"/>
            <a:ext cx="2246558" cy="306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48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6C1E-90C3-854F-B539-4C27EE37D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193" y="1838057"/>
            <a:ext cx="2369643" cy="107256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 John the Baptist,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Lound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902E48-FD88-1747-AA7A-13FE3E705A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55" r="5464" b="3131"/>
          <a:stretch/>
        </p:blipFill>
        <p:spPr>
          <a:xfrm>
            <a:off x="3312143" y="0"/>
            <a:ext cx="544022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5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82DA-55F1-BC4A-8096-D61F1518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5239B7-AD8F-D647-B51F-FE0AF79D0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82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001F3-3705-454B-9B03-DB63194E5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23F8D4-EB9A-9548-B3E0-0FAA1F7A9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91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F2131-843C-F746-BCC9-6C5F4FFD8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696"/>
            <a:ext cx="7886700" cy="1325563"/>
          </a:xfrm>
        </p:spPr>
        <p:txBody>
          <a:bodyPr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 Peter,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Shorwell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99A12-8F61-6C46-BC00-50209443A7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1" b="6589"/>
          <a:stretch/>
        </p:blipFill>
        <p:spPr>
          <a:xfrm>
            <a:off x="1" y="1354015"/>
            <a:ext cx="9323814" cy="550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102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697BA8-7157-AE4A-B18C-19192FD45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68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A3EA2-0C38-A24A-956B-75522AAE5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38D067-81A4-E142-AC32-F6436D4C0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502" t="5325" r="13638" b="9189"/>
          <a:stretch/>
        </p:blipFill>
        <p:spPr>
          <a:xfrm>
            <a:off x="-295079" y="181787"/>
            <a:ext cx="9191944" cy="649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91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FAE73C-9218-D748-8769-BF54E447A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9382" y="1673699"/>
            <a:ext cx="9144000" cy="6087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FB77FB-EC9D-604F-AFDF-DC451FD7F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5227"/>
            <a:ext cx="9144000" cy="608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52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93B45E-CC1A-4643-A277-8E041A2601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998" t="18799" r="69546" b="11981"/>
          <a:stretch/>
        </p:blipFill>
        <p:spPr>
          <a:xfrm>
            <a:off x="4003589" y="0"/>
            <a:ext cx="5140411" cy="69133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425A7B-E80C-544E-BDB0-16E3FE6B2764}"/>
              </a:ext>
            </a:extLst>
          </p:cNvPr>
          <p:cNvSpPr txBox="1"/>
          <p:nvPr/>
        </p:nvSpPr>
        <p:spPr>
          <a:xfrm>
            <a:off x="914400" y="1853514"/>
            <a:ext cx="308918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St Peter, </a:t>
            </a:r>
            <a:r>
              <a:rPr lang="en-GB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Shorwell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632434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C906B0-FD50-4B4C-98B2-AD00EE3D36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03" r="3454"/>
          <a:stretch/>
        </p:blipFill>
        <p:spPr>
          <a:xfrm>
            <a:off x="1996902" y="-48580"/>
            <a:ext cx="5194730" cy="690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420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2ED19-C3C5-6444-92B8-D6DE8427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400" y="330183"/>
            <a:ext cx="7886700" cy="788663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Fish?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C4B078-B217-EE4A-8149-825A9449BE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06" t="13831" r="17230" b="27390"/>
          <a:stretch/>
        </p:blipFill>
        <p:spPr>
          <a:xfrm>
            <a:off x="278351" y="1118846"/>
            <a:ext cx="8530798" cy="561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98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E4DDC-A299-694B-A5CF-931E82A95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8262"/>
            <a:ext cx="7886700" cy="1325563"/>
          </a:xfrm>
        </p:spPr>
        <p:txBody>
          <a:bodyPr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 Peter,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Shorwell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5611BF-EDD7-9346-ACA5-00E34F852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152" r="2627"/>
          <a:stretch/>
        </p:blipFill>
        <p:spPr>
          <a:xfrm>
            <a:off x="109850" y="1330759"/>
            <a:ext cx="8924300" cy="448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877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C906B0-FD50-4B4C-98B2-AD00EE3D36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03" r="3454"/>
          <a:stretch/>
        </p:blipFill>
        <p:spPr>
          <a:xfrm>
            <a:off x="1996902" y="-48580"/>
            <a:ext cx="5194730" cy="690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23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461E48-7C7E-444F-AF76-D7AE1EB72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1" y="441102"/>
            <a:ext cx="9062197" cy="597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992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8DD70C-3CBF-1149-AB77-301A45A233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5" t="11758" r="11553" b="5286"/>
          <a:stretch/>
        </p:blipFill>
        <p:spPr>
          <a:xfrm>
            <a:off x="-260336" y="-73636"/>
            <a:ext cx="9404336" cy="700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59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840B6D-84BF-394A-9108-2E40DD07E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18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B9DE75-B571-7145-BB35-CBA74FC1CF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937" r="14209" b="1491"/>
          <a:stretch/>
        </p:blipFill>
        <p:spPr>
          <a:xfrm>
            <a:off x="77319" y="309094"/>
            <a:ext cx="8988362" cy="629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552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4E1903-B228-AA48-BDBA-A795B2A5F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549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C0E53-EE62-FF4A-A3C4-09DA2855B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EB25D3-E22E-0A4E-AD36-516B85660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63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E313B-2F1A-A64F-8A77-2BD9F215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B66E41-30C2-954B-B150-8F02344C7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31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FAE1FA-8A2F-8E4E-B1A8-93661EB22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41" y="164205"/>
            <a:ext cx="8706118" cy="65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235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4E9F3C-7CEC-0348-B2A3-C75A8FCCF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154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A46E87-C916-814B-A256-95EFA82780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5" t="4694" r="5258" b="3286"/>
          <a:stretch/>
        </p:blipFill>
        <p:spPr>
          <a:xfrm>
            <a:off x="159404" y="97456"/>
            <a:ext cx="8825192" cy="666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690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2FBC23-6D22-5546-9CA8-F4961C9C0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46" y="115909"/>
            <a:ext cx="8809150" cy="660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912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E76E09-DC37-654E-B65D-F35372D8A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9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</TotalTime>
  <Words>153</Words>
  <Application>Microsoft Macintosh PowerPoint</Application>
  <PresentationFormat>On-screen Show (4:3)</PresentationFormat>
  <Paragraphs>46</Paragraphs>
  <Slides>44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The Journey of  St Christopher</vt:lpstr>
      <vt:lpstr>PowerPoint Presentation</vt:lpstr>
      <vt:lpstr>PowerPoint Presentation</vt:lpstr>
      <vt:lpstr>PowerPoint Presentation</vt:lpstr>
      <vt:lpstr>PowerPoint Presentation</vt:lpstr>
      <vt:lpstr>           St John the Baptist, Lound </vt:lpstr>
      <vt:lpstr>PowerPoint Presentation</vt:lpstr>
      <vt:lpstr>PowerPoint Presentation</vt:lpstr>
      <vt:lpstr>  A relic of  St Christopher</vt:lpstr>
      <vt:lpstr>The Eastern Story</vt:lpstr>
      <vt:lpstr>Old English Martyrology C9</vt:lpstr>
      <vt:lpstr>   Grandisson Psalter early C13</vt:lpstr>
      <vt:lpstr>Westminster Abbey Late C13</vt:lpstr>
      <vt:lpstr>Royston  Cave   </vt:lpstr>
      <vt:lpstr>  St Andrew,  Wickhampton</vt:lpstr>
      <vt:lpstr>                 Moulton St Mary</vt:lpstr>
      <vt:lpstr>St. Blaise Gottertal Germany</vt:lpstr>
      <vt:lpstr>     Illustrations from William Caxton’s Golden Legend  </vt:lpstr>
      <vt:lpstr>Christopher Columbus &amp; St Kitts </vt:lpstr>
      <vt:lpstr>        St Christopher medallions </vt:lpstr>
      <vt:lpstr>St John the Baptist, Lound</vt:lpstr>
      <vt:lpstr>PowerPoint Presentation</vt:lpstr>
      <vt:lpstr>PowerPoint Presentation</vt:lpstr>
      <vt:lpstr>St Peter, Shorwell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Fish?</vt:lpstr>
      <vt:lpstr>St Peter, Shorwell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Journey of St Christopher</dc:title>
  <dc:subject/>
  <dc:creator>Andrew Burtenshaw</dc:creator>
  <cp:keywords/>
  <dc:description/>
  <cp:lastModifiedBy>Andrew Burtenshaw</cp:lastModifiedBy>
  <cp:revision>48</cp:revision>
  <dcterms:created xsi:type="dcterms:W3CDTF">2024-07-31T08:56:57Z</dcterms:created>
  <dcterms:modified xsi:type="dcterms:W3CDTF">2024-09-08T10:21:12Z</dcterms:modified>
  <cp:category/>
</cp:coreProperties>
</file>